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4"/>
  </p:notesMasterIdLst>
  <p:handoutMasterIdLst>
    <p:handoutMasterId r:id="rId5"/>
  </p:handoutMasterIdLst>
  <p:sldIdLst>
    <p:sldId id="260" r:id="rId2"/>
    <p:sldId id="267" r:id="rId3"/>
  </p:sldIdLst>
  <p:sldSz cx="9144000" cy="5143500" type="screen16x9"/>
  <p:notesSz cx="6858000" cy="9144000"/>
  <p:embeddedFontLst>
    <p:embeddedFont>
      <p:font typeface="B Titr" panose="00000700000000000000" pitchFamily="2" charset="-78"/>
      <p:bold r:id="rId6"/>
    </p:embeddedFont>
    <p:embeddedFont>
      <p:font typeface="Tahoma" panose="020B0604030504040204" pitchFamily="34" charset="0"/>
      <p:regular r:id="rId7"/>
      <p:bold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1E3A"/>
    <a:srgbClr val="68E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12BBDFF-6B9B-4462-9DDC-469176A503FA}">
  <a:tblStyle styleId="{412BBDFF-6B9B-4462-9DDC-469176A503F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handoutMaster" Target="handoutMasters/handoutMaster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C60A66E-4AA7-2152-A625-187FC22F46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DBBDE8-6605-9049-F7E5-93232C0D57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9C33-AD0A-499B-A84B-74E6F91CC34C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D5F21-D949-D364-D624-9D09DD71D5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4DBD1C-84F2-23CD-BBA3-490FA3628D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FECCB-C5E5-468F-8E87-C663A1515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092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0077489"/>
      </p:ext>
    </p:extLst>
  </p:cSld>
  <p:clrMap bg1="lt1" tx1="dk1" bg2="dk2" tx2="lt2" accent1="accent1" accent2="accent2" accent3="accent3" accent4="accent4" accent5="accent5" accent6="accent6" hlink="hlink" folHlink="folHlink"/>
  <p:hf sldNum="0"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1721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8835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4F72D-E665-4E8E-88D5-8C864035B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9D7F0A-3FD7-4155-A484-6DCBEFF9D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DC3AF-0D54-47AD-AE98-EC2A88682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90775-92C1-4A82-950C-8B6198504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434E8-BC61-4BC4-8229-1D332DA60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415674337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8FEBC-7B2B-419E-A353-C3702E395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65917D-CABA-4142-8332-DA56788C58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F85C0-ECF9-4A29-AFE7-31E68A63B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CFD6E-CDAF-46B4-887A-72410C002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29D75-B697-419A-A858-94C4AB96C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68312595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C49A39-BDFF-4F7C-B5FA-A20EA2086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1AABFE-AC73-4C33-AB20-4774517AA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30804-47E7-4745-91B4-48DC1F6EB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B256F-8D4A-4D12-BFEB-C6062286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24C5C-4301-4061-88B5-AB663BDD6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422964262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 userDrawn="1">
  <p:cSld name="Quot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AC9885F-2A61-4EB0-4687-6C1502A479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053"/>
          <a:stretch>
            <a:fillRect/>
          </a:stretch>
        </p:blipFill>
        <p:spPr>
          <a:xfrm>
            <a:off x="0" y="11105"/>
            <a:ext cx="9143999" cy="1848255"/>
          </a:xfrm>
          <a:prstGeom prst="rect">
            <a:avLst/>
          </a:prstGeo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B738DE7-63FD-9C59-A5C4-EC739E5D3605}"/>
              </a:ext>
            </a:extLst>
          </p:cNvPr>
          <p:cNvSpPr/>
          <p:nvPr userDrawn="1"/>
        </p:nvSpPr>
        <p:spPr>
          <a:xfrm rot="18918297">
            <a:off x="-883725" y="2217596"/>
            <a:ext cx="1775444" cy="1783080"/>
          </a:xfrm>
          <a:custGeom>
            <a:avLst/>
            <a:gdLst>
              <a:gd name="csX0" fmla="*/ 1775444 w 1775444"/>
              <a:gd name="csY0" fmla="*/ 0 h 1783080"/>
              <a:gd name="csX1" fmla="*/ 1775444 w 1775444"/>
              <a:gd name="csY1" fmla="*/ 1783080 h 1783080"/>
              <a:gd name="csX2" fmla="*/ 0 w 1775444"/>
              <a:gd name="csY2" fmla="*/ 1783080 h 1783080"/>
              <a:gd name="csX3" fmla="*/ 1764200 w 1775444"/>
              <a:gd name="csY3" fmla="*/ 0 h 17830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775444" h="1783080">
                <a:moveTo>
                  <a:pt x="1775444" y="0"/>
                </a:moveTo>
                <a:lnTo>
                  <a:pt x="1775444" y="1783080"/>
                </a:lnTo>
                <a:lnTo>
                  <a:pt x="0" y="1783080"/>
                </a:lnTo>
                <a:lnTo>
                  <a:pt x="176420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802808-9608-0117-DB4B-143727D20483}"/>
              </a:ext>
            </a:extLst>
          </p:cNvPr>
          <p:cNvSpPr/>
          <p:nvPr userDrawn="1"/>
        </p:nvSpPr>
        <p:spPr>
          <a:xfrm rot="18918297">
            <a:off x="321417" y="3342731"/>
            <a:ext cx="856535" cy="8548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6AEF6DC-21FF-3F0E-6D11-6076DEA317C9}"/>
              </a:ext>
            </a:extLst>
          </p:cNvPr>
          <p:cNvSpPr/>
          <p:nvPr userDrawn="1"/>
        </p:nvSpPr>
        <p:spPr>
          <a:xfrm rot="18918297">
            <a:off x="8252282" y="2993836"/>
            <a:ext cx="1775443" cy="1783080"/>
          </a:xfrm>
          <a:custGeom>
            <a:avLst/>
            <a:gdLst>
              <a:gd name="csX0" fmla="*/ 1775443 w 1775443"/>
              <a:gd name="csY0" fmla="*/ 0 h 1783080"/>
              <a:gd name="csX1" fmla="*/ 11244 w 1775443"/>
              <a:gd name="csY1" fmla="*/ 1783080 h 1783080"/>
              <a:gd name="csX2" fmla="*/ 0 w 1775443"/>
              <a:gd name="csY2" fmla="*/ 1783080 h 1783080"/>
              <a:gd name="csX3" fmla="*/ 0 w 1775443"/>
              <a:gd name="csY3" fmla="*/ 0 h 17830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775443" h="1783080">
                <a:moveTo>
                  <a:pt x="1775443" y="0"/>
                </a:moveTo>
                <a:lnTo>
                  <a:pt x="11244" y="1783080"/>
                </a:lnTo>
                <a:lnTo>
                  <a:pt x="0" y="1783080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D58495-2723-5AD2-1AF0-953A7E199EAF}"/>
              </a:ext>
            </a:extLst>
          </p:cNvPr>
          <p:cNvSpPr/>
          <p:nvPr userDrawn="1"/>
        </p:nvSpPr>
        <p:spPr>
          <a:xfrm rot="18918297">
            <a:off x="8058684" y="2756964"/>
            <a:ext cx="856535" cy="8548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4706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userDrawn="1">
  <p:cSld name="Title + 2 columns">
    <p:bg>
      <p:bgPr>
        <a:solidFill>
          <a:schemeClr val="lt1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F7C98A-26E0-334F-E6DF-52116D4CEC00}"/>
              </a:ext>
            </a:extLst>
          </p:cNvPr>
          <p:cNvSpPr>
            <a:spLocks noGrp="1"/>
          </p:cNvSpPr>
          <p:nvPr>
            <p:ph type="sldNum" idx="10"/>
          </p:nvPr>
        </p:nvSpPr>
        <p:spPr>
          <a:xfrm>
            <a:off x="8590249" y="4749900"/>
            <a:ext cx="434100" cy="393600"/>
          </a:xfrm>
        </p:spPr>
        <p:txBody>
          <a:bodyPr/>
          <a:lstStyle>
            <a:lvl1pPr algn="ctr" rtl="0">
              <a:defRPr sz="1000" b="1">
                <a:solidFill>
                  <a:srgbClr val="C00000"/>
                </a:solidFill>
                <a:latin typeface="Times New Roman" panose="02020603050405020304" pitchFamily="18" charset="0"/>
                <a:cs typeface="B Titr" panose="00000700000000000000" pitchFamily="2" charset="-78"/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C9415F-7BA0-96C6-7128-740EC2EA6352}"/>
              </a:ext>
            </a:extLst>
          </p:cNvPr>
          <p:cNvSpPr txBox="1"/>
          <p:nvPr userDrawn="1"/>
        </p:nvSpPr>
        <p:spPr>
          <a:xfrm>
            <a:off x="119651" y="4763604"/>
            <a:ext cx="735847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000" b="1" dirty="0">
                <a:solidFill>
                  <a:schemeClr val="bg2"/>
                </a:solidFill>
                <a:cs typeface="B Titr" panose="00000700000000000000" pitchFamily="2" charset="-78"/>
              </a:rPr>
              <a:t>Paper 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9B7F5A-D1B3-C643-433B-3F71179B63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1423" y="0"/>
            <a:ext cx="1137649" cy="113764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1B5142-7CA7-1E5F-F833-3C03642AD0B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6845" y="0"/>
            <a:ext cx="1250614" cy="1279378"/>
          </a:xfrm>
          <a:prstGeom prst="rect">
            <a:avLst/>
          </a:prstGeom>
        </p:spPr>
      </p:pic>
      <p:sp>
        <p:nvSpPr>
          <p:cNvPr id="10" name="Flowchart: Data 9">
            <a:extLst>
              <a:ext uri="{FF2B5EF4-FFF2-40B4-BE49-F238E27FC236}">
                <a16:creationId xmlns:a16="http://schemas.microsoft.com/office/drawing/2014/main" id="{0393AD7B-61EA-1E8F-71D9-1DE0CA3A8405}"/>
              </a:ext>
            </a:extLst>
          </p:cNvPr>
          <p:cNvSpPr/>
          <p:nvPr userDrawn="1"/>
        </p:nvSpPr>
        <p:spPr>
          <a:xfrm>
            <a:off x="1401678" y="133675"/>
            <a:ext cx="5384132" cy="896352"/>
          </a:xfrm>
          <a:prstGeom prst="flowChartInputOutpu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Flowchart: Data 10">
            <a:extLst>
              <a:ext uri="{FF2B5EF4-FFF2-40B4-BE49-F238E27FC236}">
                <a16:creationId xmlns:a16="http://schemas.microsoft.com/office/drawing/2014/main" id="{D82D7D2C-2A60-714E-4BF3-43B422DE3919}"/>
              </a:ext>
            </a:extLst>
          </p:cNvPr>
          <p:cNvSpPr/>
          <p:nvPr userDrawn="1"/>
        </p:nvSpPr>
        <p:spPr>
          <a:xfrm rot="10800000" flipH="1">
            <a:off x="2486525" y="133675"/>
            <a:ext cx="5384132" cy="896352"/>
          </a:xfrm>
          <a:prstGeom prst="flowChartInputOutpu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77E90D-4345-87C3-92DA-B0E03A443E5E}"/>
              </a:ext>
            </a:extLst>
          </p:cNvPr>
          <p:cNvSpPr txBox="1"/>
          <p:nvPr userDrawn="1"/>
        </p:nvSpPr>
        <p:spPr>
          <a:xfrm>
            <a:off x="1720889" y="85691"/>
            <a:ext cx="138050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6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2AABDB-71F3-3D9C-07BF-B087FFE0372D}"/>
              </a:ext>
            </a:extLst>
          </p:cNvPr>
          <p:cNvSpPr txBox="1"/>
          <p:nvPr userDrawn="1"/>
        </p:nvSpPr>
        <p:spPr>
          <a:xfrm>
            <a:off x="2910036" y="133673"/>
            <a:ext cx="4418197" cy="8669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Conference on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Electric Machines and Drives</a:t>
            </a:r>
          </a:p>
        </p:txBody>
      </p:sp>
    </p:spTree>
    <p:extLst>
      <p:ext uri="{BB962C8B-B14F-4D97-AF65-F5344CB8AC3E}">
        <p14:creationId xmlns:p14="http://schemas.microsoft.com/office/powerpoint/2010/main" val="3408559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27D21-8111-45FF-88B0-DB43343BF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40E32-34C0-4302-8158-ED92963F7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77D2E-5C02-428F-9D6A-A212F905A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482A5-D277-49A7-87A1-58E892EA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94FD5-8329-482C-AD2C-4FA37E387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13305642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C2681-0AC4-4D83-A669-733AEDB66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22675-E550-4236-A0AA-1E173F568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17E4A-88B9-4411-963C-62DC56ACC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923F5-6771-498C-B193-D10D4E95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8A0F9-9CF0-4606-937C-DC909571B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025646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6C709-C9BD-4098-B104-38281771D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B8313-9E9F-4808-87BF-206FC48D3B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9E23C-9F57-4E42-BF7D-6A039DA63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299C91-74F2-4843-A251-AC18EEDCA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7352D-71D9-46BF-BE61-99CC08974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1CD5F-5A7B-47DF-AF5E-D2B02C108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53942903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F5D39-02D0-4E40-98BE-6A1C54BA5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F67FC-4239-4D22-A657-69E44A167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4D4BD0-1866-4DDE-87B3-F373648ED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094828-FCF0-461A-ACCE-ED5A62D50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712A59-733D-4A88-BD37-5386B59D52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EAB79F-BBF3-487D-AD5D-AB40013F6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D86795-7FA9-4F55-9054-A97A95EE8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AFCE1F-AAB3-4679-9894-B969B0104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84304344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26434-D298-4617-9392-36D19F8D8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D4584E-C412-4D32-8910-4BAFC1A2C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449FA5-314B-48B1-8A1C-87AA01482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A8D047-806A-4C0F-842C-21E29523C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71923683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662F82-7991-42AD-AFD4-74E4D2AE2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D0E63E-7F1F-46C7-A8E9-3139EA181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A37B2F-30DF-437D-92C2-B8DB784AB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57204534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E833D-0E64-48E2-9C4E-41C1108C6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FF88D-B4D6-4226-8802-09B08EEF9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464947-CBE9-4515-8953-FEE3661D8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961151-3AE9-4E0E-AF5A-EDF1B5192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E915E-81BE-4026-99CC-1C945D54E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2F5DA6-FAC7-4CB7-8382-432C94398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26627506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1E40D-D8C2-4C8E-A0EC-3ADCE7E4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6DE533-C142-41DA-BC46-4827D4278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969ADF-B696-407F-8CF2-2F642F6AA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EDE947-9D3A-4B40-A724-39661D0A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EE97B3-AB70-4849-A18A-F6C070EED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D52C4-3B54-4230-B054-8D63D761C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90137644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57283A-2F96-4197-AB56-8FEB3F59A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A2614F-8E4D-400F-A6B7-DB63EA7B4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AE33EA-C575-4E68-8010-292AB9EB1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AEC3E-4170-4C4A-9993-3564D2DA6016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FCA74-0830-40DC-9631-6A955F8276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EF3B3-6996-4B2E-A1F9-D4579966A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25623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ransition>
    <p:fade thruBlk="1"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EF65CF42-350B-CF80-F1FF-5A553E85412A}"/>
              </a:ext>
            </a:extLst>
          </p:cNvPr>
          <p:cNvSpPr txBox="1">
            <a:spLocks/>
          </p:cNvSpPr>
          <p:nvPr/>
        </p:nvSpPr>
        <p:spPr>
          <a:xfrm>
            <a:off x="1449977" y="3513024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spcAft>
                <a:spcPts val="2400"/>
              </a:spcAft>
            </a:pP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B Titr" pitchFamily="2" charset="-78"/>
              </a:rPr>
              <a:t>Authors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067E75A9-BAD3-4B7F-0423-9E1CE500E6B9}"/>
              </a:ext>
            </a:extLst>
          </p:cNvPr>
          <p:cNvSpPr txBox="1">
            <a:spLocks/>
          </p:cNvSpPr>
          <p:nvPr/>
        </p:nvSpPr>
        <p:spPr>
          <a:xfrm>
            <a:off x="1449977" y="4052207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spcAft>
                <a:spcPts val="2400"/>
              </a:spcAft>
            </a:pP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B Titr" pitchFamily="2" charset="-78"/>
              </a:rPr>
              <a:t>Affiliation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1B2AF8A-D3E7-4CD3-8223-1BD6636FE99D}"/>
              </a:ext>
            </a:extLst>
          </p:cNvPr>
          <p:cNvSpPr txBox="1">
            <a:spLocks/>
          </p:cNvSpPr>
          <p:nvPr/>
        </p:nvSpPr>
        <p:spPr>
          <a:xfrm>
            <a:off x="1449977" y="2358458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61E3A"/>
                </a:solidFill>
                <a:effectLst/>
                <a:uLnTx/>
                <a:uFillTx/>
                <a:latin typeface="Times New Roman" panose="02020603050405020304" pitchFamily="18" charset="0"/>
                <a:cs typeface="B Titr" pitchFamily="2" charset="-78"/>
                <a:sym typeface="Arial"/>
              </a:rPr>
              <a:t>Title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61E3A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1152032-7B4A-43BF-B795-E0FDD385C535}"/>
              </a:ext>
            </a:extLst>
          </p:cNvPr>
          <p:cNvSpPr txBox="1">
            <a:spLocks/>
          </p:cNvSpPr>
          <p:nvPr/>
        </p:nvSpPr>
        <p:spPr>
          <a:xfrm>
            <a:off x="1449977" y="3243432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61E3A"/>
                </a:solidFill>
                <a:effectLst/>
                <a:uLnTx/>
                <a:uFillTx/>
                <a:latin typeface="Times New Roman" panose="02020603050405020304" pitchFamily="18" charset="0"/>
                <a:cs typeface="B Titr" pitchFamily="2" charset="-78"/>
                <a:sym typeface="Arial"/>
              </a:rPr>
              <a:t>Authors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61E3A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24622D8-0EE3-4D59-8FEF-D404B810E932}"/>
              </a:ext>
            </a:extLst>
          </p:cNvPr>
          <p:cNvSpPr txBox="1">
            <a:spLocks/>
          </p:cNvSpPr>
          <p:nvPr/>
        </p:nvSpPr>
        <p:spPr>
          <a:xfrm>
            <a:off x="1449977" y="3969284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61E3A"/>
                </a:solidFill>
                <a:effectLst/>
                <a:uLnTx/>
                <a:uFillTx/>
                <a:latin typeface="Times New Roman" panose="02020603050405020304" pitchFamily="18" charset="0"/>
                <a:cs typeface="B Titr" pitchFamily="2" charset="-78"/>
                <a:sym typeface="Arial"/>
              </a:rPr>
              <a:t>Affiliation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061E3A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FA0A3E-E51A-973B-65B4-E417323564D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</a:t>
            </a:fld>
            <a:endParaRPr lang="en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A204821-D6CF-2558-F8A3-A5B0202969AA}"/>
              </a:ext>
            </a:extLst>
          </p:cNvPr>
          <p:cNvSpPr txBox="1">
            <a:spLocks/>
          </p:cNvSpPr>
          <p:nvPr/>
        </p:nvSpPr>
        <p:spPr>
          <a:xfrm>
            <a:off x="152400" y="1257300"/>
            <a:ext cx="8839200" cy="3352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1800" b="1" dirty="0">
                <a:solidFill>
                  <a:srgbClr val="E33C0F"/>
                </a:solidFill>
                <a:latin typeface="Times New Roman" panose="02020603050405020304" pitchFamily="18" charset="0"/>
                <a:cs typeface="B Titr" pitchFamily="2" charset="-78"/>
              </a:rPr>
              <a:t>Content: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973C904-F373-CEA6-5DF6-CD3C68A73B54}"/>
              </a:ext>
            </a:extLst>
          </p:cNvPr>
          <p:cNvSpPr txBox="1">
            <a:spLocks/>
          </p:cNvSpPr>
          <p:nvPr/>
        </p:nvSpPr>
        <p:spPr>
          <a:xfrm>
            <a:off x="304800" y="1686660"/>
            <a:ext cx="8839200" cy="3352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1400" dirty="0">
                <a:solidFill>
                  <a:srgbClr val="061E3A"/>
                </a:solidFill>
                <a:latin typeface="Times New Roman" panose="02020603050405020304" pitchFamily="18" charset="0"/>
                <a:cs typeface="B Titr" pitchFamily="2" charset="-78"/>
              </a:rPr>
              <a:t>This file is the template for the paper presentation in ICEMD 2026.</a:t>
            </a:r>
          </a:p>
        </p:txBody>
      </p:sp>
    </p:spTree>
    <p:extLst>
      <p:ext uri="{BB962C8B-B14F-4D97-AF65-F5344CB8AC3E}">
        <p14:creationId xmlns:p14="http://schemas.microsoft.com/office/powerpoint/2010/main" val="3206475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8">
      <a:dk1>
        <a:srgbClr val="FFFFFF"/>
      </a:dk1>
      <a:lt1>
        <a:sysClr val="window" lastClr="FFFFFF"/>
      </a:lt1>
      <a:dk2>
        <a:srgbClr val="A5A5A5"/>
      </a:dk2>
      <a:lt2>
        <a:srgbClr val="36174D"/>
      </a:lt2>
      <a:accent1>
        <a:srgbClr val="C830CC"/>
      </a:accent1>
      <a:accent2>
        <a:srgbClr val="E30338"/>
      </a:accent2>
      <a:accent3>
        <a:srgbClr val="C00000"/>
      </a:accent3>
      <a:accent4>
        <a:srgbClr val="36174D"/>
      </a:accent4>
      <a:accent5>
        <a:srgbClr val="C830CC"/>
      </a:accent5>
      <a:accent6>
        <a:srgbClr val="EF0000"/>
      </a:accent6>
      <a:hlink>
        <a:srgbClr val="C830CC"/>
      </a:hlink>
      <a:folHlink>
        <a:srgbClr val="C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Words>21</Words>
  <Application>Microsoft Office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Times New Roman</vt:lpstr>
      <vt:lpstr>B Titr</vt:lpstr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ICEMD</dc:creator>
  <cp:lastModifiedBy>Mahdi Kazemiun</cp:lastModifiedBy>
  <cp:revision>43</cp:revision>
  <dcterms:modified xsi:type="dcterms:W3CDTF">2026-06-26T21:29:39Z</dcterms:modified>
</cp:coreProperties>
</file>