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0814963" cy="42840275"/>
  <p:notesSz cx="6858000" cy="9144000"/>
  <p:defaultTextStyle>
    <a:defPPr>
      <a:defRPr lang="en-US"/>
    </a:defPPr>
    <a:lvl1pPr marL="0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911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821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732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643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553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464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374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1285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A38D"/>
    <a:srgbClr val="36174D"/>
    <a:srgbClr val="361B79"/>
    <a:srgbClr val="06A2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3" d="100"/>
          <a:sy n="13" d="100"/>
        </p:scale>
        <p:origin x="1915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1122" y="7011132"/>
            <a:ext cx="26192719" cy="14914762"/>
          </a:xfrm>
        </p:spPr>
        <p:txBody>
          <a:bodyPr anchor="b"/>
          <a:lstStyle>
            <a:lvl1pPr algn="ctr">
              <a:defRPr sz="202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51871" y="22501064"/>
            <a:ext cx="23111222" cy="10343147"/>
          </a:xfrm>
        </p:spPr>
        <p:txBody>
          <a:bodyPr/>
          <a:lstStyle>
            <a:lvl1pPr marL="0" indent="0" algn="ctr">
              <a:buNone/>
              <a:defRPr sz="8088"/>
            </a:lvl1pPr>
            <a:lvl2pPr marL="1540764" indent="0" algn="ctr">
              <a:buNone/>
              <a:defRPr sz="6740"/>
            </a:lvl2pPr>
            <a:lvl3pPr marL="3081528" indent="0" algn="ctr">
              <a:buNone/>
              <a:defRPr sz="6066"/>
            </a:lvl3pPr>
            <a:lvl4pPr marL="4622292" indent="0" algn="ctr">
              <a:buNone/>
              <a:defRPr sz="5392"/>
            </a:lvl4pPr>
            <a:lvl5pPr marL="6163056" indent="0" algn="ctr">
              <a:buNone/>
              <a:defRPr sz="5392"/>
            </a:lvl5pPr>
            <a:lvl6pPr marL="7703820" indent="0" algn="ctr">
              <a:buNone/>
              <a:defRPr sz="5392"/>
            </a:lvl6pPr>
            <a:lvl7pPr marL="9244584" indent="0" algn="ctr">
              <a:buNone/>
              <a:defRPr sz="5392"/>
            </a:lvl7pPr>
            <a:lvl8pPr marL="10785348" indent="0" algn="ctr">
              <a:buNone/>
              <a:defRPr sz="5392"/>
            </a:lvl8pPr>
            <a:lvl9pPr marL="12326112" indent="0" algn="ctr">
              <a:buNone/>
              <a:defRPr sz="53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199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5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051960" y="2280848"/>
            <a:ext cx="6644476" cy="363051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18530" y="2280848"/>
            <a:ext cx="19548242" cy="363051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916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929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2481" y="10680331"/>
            <a:ext cx="26577906" cy="17820361"/>
          </a:xfrm>
        </p:spPr>
        <p:txBody>
          <a:bodyPr anchor="b"/>
          <a:lstStyle>
            <a:lvl1pPr>
              <a:defRPr sz="202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2481" y="28669280"/>
            <a:ext cx="26577906" cy="9371307"/>
          </a:xfrm>
        </p:spPr>
        <p:txBody>
          <a:bodyPr/>
          <a:lstStyle>
            <a:lvl1pPr marL="0" indent="0">
              <a:buNone/>
              <a:defRPr sz="8088">
                <a:solidFill>
                  <a:schemeClr val="tx1"/>
                </a:solidFill>
              </a:defRPr>
            </a:lvl1pPr>
            <a:lvl2pPr marL="1540764" indent="0">
              <a:buNone/>
              <a:defRPr sz="6740">
                <a:solidFill>
                  <a:schemeClr val="tx1">
                    <a:tint val="75000"/>
                  </a:schemeClr>
                </a:solidFill>
              </a:defRPr>
            </a:lvl2pPr>
            <a:lvl3pPr marL="3081528" indent="0">
              <a:buNone/>
              <a:defRPr sz="6066">
                <a:solidFill>
                  <a:schemeClr val="tx1">
                    <a:tint val="75000"/>
                  </a:schemeClr>
                </a:solidFill>
              </a:defRPr>
            </a:lvl3pPr>
            <a:lvl4pPr marL="4622292" indent="0">
              <a:buNone/>
              <a:defRPr sz="5392">
                <a:solidFill>
                  <a:schemeClr val="tx1">
                    <a:tint val="75000"/>
                  </a:schemeClr>
                </a:solidFill>
              </a:defRPr>
            </a:lvl4pPr>
            <a:lvl5pPr marL="6163056" indent="0">
              <a:buNone/>
              <a:defRPr sz="5392">
                <a:solidFill>
                  <a:schemeClr val="tx1">
                    <a:tint val="75000"/>
                  </a:schemeClr>
                </a:solidFill>
              </a:defRPr>
            </a:lvl5pPr>
            <a:lvl6pPr marL="7703820" indent="0">
              <a:buNone/>
              <a:defRPr sz="5392">
                <a:solidFill>
                  <a:schemeClr val="tx1">
                    <a:tint val="75000"/>
                  </a:schemeClr>
                </a:solidFill>
              </a:defRPr>
            </a:lvl6pPr>
            <a:lvl7pPr marL="9244584" indent="0">
              <a:buNone/>
              <a:defRPr sz="5392">
                <a:solidFill>
                  <a:schemeClr val="tx1">
                    <a:tint val="75000"/>
                  </a:schemeClr>
                </a:solidFill>
              </a:defRPr>
            </a:lvl7pPr>
            <a:lvl8pPr marL="10785348" indent="0">
              <a:buNone/>
              <a:defRPr sz="5392">
                <a:solidFill>
                  <a:schemeClr val="tx1">
                    <a:tint val="75000"/>
                  </a:schemeClr>
                </a:solidFill>
              </a:defRPr>
            </a:lvl8pPr>
            <a:lvl9pPr marL="12326112" indent="0">
              <a:buNone/>
              <a:defRPr sz="53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05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18529" y="11404240"/>
            <a:ext cx="13096359" cy="271817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600075" y="11404240"/>
            <a:ext cx="13096359" cy="271817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752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542" y="2280857"/>
            <a:ext cx="26577906" cy="82804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2546" y="10501820"/>
            <a:ext cx="13036172" cy="5146780"/>
          </a:xfrm>
        </p:spPr>
        <p:txBody>
          <a:bodyPr anchor="b"/>
          <a:lstStyle>
            <a:lvl1pPr marL="0" indent="0">
              <a:buNone/>
              <a:defRPr sz="8088" b="1"/>
            </a:lvl1pPr>
            <a:lvl2pPr marL="1540764" indent="0">
              <a:buNone/>
              <a:defRPr sz="6740" b="1"/>
            </a:lvl2pPr>
            <a:lvl3pPr marL="3081528" indent="0">
              <a:buNone/>
              <a:defRPr sz="6066" b="1"/>
            </a:lvl3pPr>
            <a:lvl4pPr marL="4622292" indent="0">
              <a:buNone/>
              <a:defRPr sz="5392" b="1"/>
            </a:lvl4pPr>
            <a:lvl5pPr marL="6163056" indent="0">
              <a:buNone/>
              <a:defRPr sz="5392" b="1"/>
            </a:lvl5pPr>
            <a:lvl6pPr marL="7703820" indent="0">
              <a:buNone/>
              <a:defRPr sz="5392" b="1"/>
            </a:lvl6pPr>
            <a:lvl7pPr marL="9244584" indent="0">
              <a:buNone/>
              <a:defRPr sz="5392" b="1"/>
            </a:lvl7pPr>
            <a:lvl8pPr marL="10785348" indent="0">
              <a:buNone/>
              <a:defRPr sz="5392" b="1"/>
            </a:lvl8pPr>
            <a:lvl9pPr marL="12326112" indent="0">
              <a:buNone/>
              <a:defRPr sz="539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22546" y="15648601"/>
            <a:ext cx="13036172" cy="230167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600077" y="10501820"/>
            <a:ext cx="13100373" cy="5146780"/>
          </a:xfrm>
        </p:spPr>
        <p:txBody>
          <a:bodyPr anchor="b"/>
          <a:lstStyle>
            <a:lvl1pPr marL="0" indent="0">
              <a:buNone/>
              <a:defRPr sz="8088" b="1"/>
            </a:lvl1pPr>
            <a:lvl2pPr marL="1540764" indent="0">
              <a:buNone/>
              <a:defRPr sz="6740" b="1"/>
            </a:lvl2pPr>
            <a:lvl3pPr marL="3081528" indent="0">
              <a:buNone/>
              <a:defRPr sz="6066" b="1"/>
            </a:lvl3pPr>
            <a:lvl4pPr marL="4622292" indent="0">
              <a:buNone/>
              <a:defRPr sz="5392" b="1"/>
            </a:lvl4pPr>
            <a:lvl5pPr marL="6163056" indent="0">
              <a:buNone/>
              <a:defRPr sz="5392" b="1"/>
            </a:lvl5pPr>
            <a:lvl6pPr marL="7703820" indent="0">
              <a:buNone/>
              <a:defRPr sz="5392" b="1"/>
            </a:lvl6pPr>
            <a:lvl7pPr marL="9244584" indent="0">
              <a:buNone/>
              <a:defRPr sz="5392" b="1"/>
            </a:lvl7pPr>
            <a:lvl8pPr marL="10785348" indent="0">
              <a:buNone/>
              <a:defRPr sz="5392" b="1"/>
            </a:lvl8pPr>
            <a:lvl9pPr marL="12326112" indent="0">
              <a:buNone/>
              <a:defRPr sz="539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600077" y="15648601"/>
            <a:ext cx="13100373" cy="230167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483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891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334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542" y="2856018"/>
            <a:ext cx="9938628" cy="9996064"/>
          </a:xfrm>
        </p:spPr>
        <p:txBody>
          <a:bodyPr anchor="b"/>
          <a:lstStyle>
            <a:lvl1pPr>
              <a:defRPr sz="1078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00373" y="6168216"/>
            <a:ext cx="15600075" cy="30444362"/>
          </a:xfrm>
        </p:spPr>
        <p:txBody>
          <a:bodyPr/>
          <a:lstStyle>
            <a:lvl1pPr>
              <a:defRPr sz="10784"/>
            </a:lvl1pPr>
            <a:lvl2pPr>
              <a:defRPr sz="9436"/>
            </a:lvl2pPr>
            <a:lvl3pPr>
              <a:defRPr sz="8088"/>
            </a:lvl3pPr>
            <a:lvl4pPr>
              <a:defRPr sz="6740"/>
            </a:lvl4pPr>
            <a:lvl5pPr>
              <a:defRPr sz="6740"/>
            </a:lvl5pPr>
            <a:lvl6pPr>
              <a:defRPr sz="6740"/>
            </a:lvl6pPr>
            <a:lvl7pPr>
              <a:defRPr sz="6740"/>
            </a:lvl7pPr>
            <a:lvl8pPr>
              <a:defRPr sz="6740"/>
            </a:lvl8pPr>
            <a:lvl9pPr>
              <a:defRPr sz="67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542" y="12852082"/>
            <a:ext cx="9938628" cy="23810073"/>
          </a:xfrm>
        </p:spPr>
        <p:txBody>
          <a:bodyPr/>
          <a:lstStyle>
            <a:lvl1pPr marL="0" indent="0">
              <a:buNone/>
              <a:defRPr sz="5392"/>
            </a:lvl1pPr>
            <a:lvl2pPr marL="1540764" indent="0">
              <a:buNone/>
              <a:defRPr sz="4718"/>
            </a:lvl2pPr>
            <a:lvl3pPr marL="3081528" indent="0">
              <a:buNone/>
              <a:defRPr sz="4044"/>
            </a:lvl3pPr>
            <a:lvl4pPr marL="4622292" indent="0">
              <a:buNone/>
              <a:defRPr sz="3370"/>
            </a:lvl4pPr>
            <a:lvl5pPr marL="6163056" indent="0">
              <a:buNone/>
              <a:defRPr sz="3370"/>
            </a:lvl5pPr>
            <a:lvl6pPr marL="7703820" indent="0">
              <a:buNone/>
              <a:defRPr sz="3370"/>
            </a:lvl6pPr>
            <a:lvl7pPr marL="9244584" indent="0">
              <a:buNone/>
              <a:defRPr sz="3370"/>
            </a:lvl7pPr>
            <a:lvl8pPr marL="10785348" indent="0">
              <a:buNone/>
              <a:defRPr sz="3370"/>
            </a:lvl8pPr>
            <a:lvl9pPr marL="12326112" indent="0">
              <a:buNone/>
              <a:defRPr sz="337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56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542" y="2856018"/>
            <a:ext cx="9938628" cy="9996064"/>
          </a:xfrm>
        </p:spPr>
        <p:txBody>
          <a:bodyPr anchor="b"/>
          <a:lstStyle>
            <a:lvl1pPr>
              <a:defRPr sz="1078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100373" y="6168216"/>
            <a:ext cx="15600075" cy="30444362"/>
          </a:xfrm>
        </p:spPr>
        <p:txBody>
          <a:bodyPr anchor="t"/>
          <a:lstStyle>
            <a:lvl1pPr marL="0" indent="0">
              <a:buNone/>
              <a:defRPr sz="10784"/>
            </a:lvl1pPr>
            <a:lvl2pPr marL="1540764" indent="0">
              <a:buNone/>
              <a:defRPr sz="9436"/>
            </a:lvl2pPr>
            <a:lvl3pPr marL="3081528" indent="0">
              <a:buNone/>
              <a:defRPr sz="8088"/>
            </a:lvl3pPr>
            <a:lvl4pPr marL="4622292" indent="0">
              <a:buNone/>
              <a:defRPr sz="6740"/>
            </a:lvl4pPr>
            <a:lvl5pPr marL="6163056" indent="0">
              <a:buNone/>
              <a:defRPr sz="6740"/>
            </a:lvl5pPr>
            <a:lvl6pPr marL="7703820" indent="0">
              <a:buNone/>
              <a:defRPr sz="6740"/>
            </a:lvl6pPr>
            <a:lvl7pPr marL="9244584" indent="0">
              <a:buNone/>
              <a:defRPr sz="6740"/>
            </a:lvl7pPr>
            <a:lvl8pPr marL="10785348" indent="0">
              <a:buNone/>
              <a:defRPr sz="6740"/>
            </a:lvl8pPr>
            <a:lvl9pPr marL="12326112" indent="0">
              <a:buNone/>
              <a:defRPr sz="674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542" y="12852082"/>
            <a:ext cx="9938628" cy="23810073"/>
          </a:xfrm>
        </p:spPr>
        <p:txBody>
          <a:bodyPr/>
          <a:lstStyle>
            <a:lvl1pPr marL="0" indent="0">
              <a:buNone/>
              <a:defRPr sz="5392"/>
            </a:lvl1pPr>
            <a:lvl2pPr marL="1540764" indent="0">
              <a:buNone/>
              <a:defRPr sz="4718"/>
            </a:lvl2pPr>
            <a:lvl3pPr marL="3081528" indent="0">
              <a:buNone/>
              <a:defRPr sz="4044"/>
            </a:lvl3pPr>
            <a:lvl4pPr marL="4622292" indent="0">
              <a:buNone/>
              <a:defRPr sz="3370"/>
            </a:lvl4pPr>
            <a:lvl5pPr marL="6163056" indent="0">
              <a:buNone/>
              <a:defRPr sz="3370"/>
            </a:lvl5pPr>
            <a:lvl6pPr marL="7703820" indent="0">
              <a:buNone/>
              <a:defRPr sz="3370"/>
            </a:lvl6pPr>
            <a:lvl7pPr marL="9244584" indent="0">
              <a:buNone/>
              <a:defRPr sz="3370"/>
            </a:lvl7pPr>
            <a:lvl8pPr marL="10785348" indent="0">
              <a:buNone/>
              <a:defRPr sz="3370"/>
            </a:lvl8pPr>
            <a:lvl9pPr marL="12326112" indent="0">
              <a:buNone/>
              <a:defRPr sz="337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42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18529" y="2280857"/>
            <a:ext cx="26577906" cy="82804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18529" y="11404240"/>
            <a:ext cx="26577906" cy="27181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18529" y="39706598"/>
            <a:ext cx="6933367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0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30AAF-14BA-471E-980D-26C537AB7909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207457" y="39706598"/>
            <a:ext cx="10400050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0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763067" y="39706598"/>
            <a:ext cx="6933367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20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81528" rtl="0" eaLnBrk="1" latinLnBrk="0" hangingPunct="1">
        <a:lnSpc>
          <a:spcPct val="90000"/>
        </a:lnSpc>
        <a:spcBef>
          <a:spcPct val="0"/>
        </a:spcBef>
        <a:buNone/>
        <a:defRPr sz="148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70382" indent="-770382" algn="l" defTabSz="3081528" rtl="0" eaLnBrk="1" latinLnBrk="0" hangingPunct="1">
        <a:lnSpc>
          <a:spcPct val="90000"/>
        </a:lnSpc>
        <a:spcBef>
          <a:spcPts val="3370"/>
        </a:spcBef>
        <a:buFont typeface="Arial" panose="020B0604020202020204" pitchFamily="34" charset="0"/>
        <a:buChar char="•"/>
        <a:defRPr sz="9436" kern="1200">
          <a:solidFill>
            <a:schemeClr val="tx1"/>
          </a:solidFill>
          <a:latin typeface="+mn-lt"/>
          <a:ea typeface="+mn-ea"/>
          <a:cs typeface="+mn-cs"/>
        </a:defRPr>
      </a:lvl1pPr>
      <a:lvl2pPr marL="2311146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8088" kern="1200">
          <a:solidFill>
            <a:schemeClr val="tx1"/>
          </a:solidFill>
          <a:latin typeface="+mn-lt"/>
          <a:ea typeface="+mn-ea"/>
          <a:cs typeface="+mn-cs"/>
        </a:defRPr>
      </a:lvl2pPr>
      <a:lvl3pPr marL="3851910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740" kern="1200">
          <a:solidFill>
            <a:schemeClr val="tx1"/>
          </a:solidFill>
          <a:latin typeface="+mn-lt"/>
          <a:ea typeface="+mn-ea"/>
          <a:cs typeface="+mn-cs"/>
        </a:defRPr>
      </a:lvl3pPr>
      <a:lvl4pPr marL="5392674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4pPr>
      <a:lvl5pPr marL="6933438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5pPr>
      <a:lvl6pPr marL="8474202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6pPr>
      <a:lvl7pPr marL="10014966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7pPr>
      <a:lvl8pPr marL="11555730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8pPr>
      <a:lvl9pPr marL="13096494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1pPr>
      <a:lvl2pPr marL="1540764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2pPr>
      <a:lvl3pPr marL="3081528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3pPr>
      <a:lvl4pPr marL="4622292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4pPr>
      <a:lvl5pPr marL="6163056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5pPr>
      <a:lvl6pPr marL="7703820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6pPr>
      <a:lvl7pPr marL="9244584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7pPr>
      <a:lvl8pPr marL="10785348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8pPr>
      <a:lvl9pPr marL="12326112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617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BAC39B0-3751-2C11-FC44-B0EDAB4F3CB7}"/>
              </a:ext>
            </a:extLst>
          </p:cNvPr>
          <p:cNvSpPr/>
          <p:nvPr/>
        </p:nvSpPr>
        <p:spPr>
          <a:xfrm>
            <a:off x="0" y="0"/>
            <a:ext cx="30814963" cy="427113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Top Corners Rounded 9">
            <a:extLst>
              <a:ext uri="{FF2B5EF4-FFF2-40B4-BE49-F238E27FC236}">
                <a16:creationId xmlns:a16="http://schemas.microsoft.com/office/drawing/2014/main" id="{5D461DD1-8E47-81C9-F4FA-22BBBB533CCB}"/>
              </a:ext>
            </a:extLst>
          </p:cNvPr>
          <p:cNvSpPr/>
          <p:nvPr/>
        </p:nvSpPr>
        <p:spPr>
          <a:xfrm rot="10800000">
            <a:off x="231260" y="56197"/>
            <a:ext cx="29983696" cy="1558154"/>
          </a:xfrm>
          <a:prstGeom prst="round2SameRect">
            <a:avLst/>
          </a:prstGeom>
          <a:solidFill>
            <a:schemeClr val="bg1"/>
          </a:solidFill>
          <a:ln>
            <a:solidFill>
              <a:srgbClr val="361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49BF2A2-4C32-1AFF-0260-4471CF8555E1}"/>
              </a:ext>
            </a:extLst>
          </p:cNvPr>
          <p:cNvSpPr/>
          <p:nvPr/>
        </p:nvSpPr>
        <p:spPr>
          <a:xfrm>
            <a:off x="231260" y="1744980"/>
            <a:ext cx="30352441" cy="3442891"/>
          </a:xfrm>
          <a:prstGeom prst="roundRect">
            <a:avLst/>
          </a:prstGeom>
          <a:solidFill>
            <a:schemeClr val="bg1"/>
          </a:solidFill>
          <a:ln>
            <a:solidFill>
              <a:srgbClr val="361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0802599" y="5584371"/>
            <a:ext cx="9781104" cy="36791626"/>
          </a:xfrm>
          <a:prstGeom prst="rect">
            <a:avLst/>
          </a:prstGeom>
          <a:solidFill>
            <a:schemeClr val="bg1"/>
          </a:solidFill>
          <a:ln>
            <a:solidFill>
              <a:srgbClr val="361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67"/>
          </a:p>
        </p:txBody>
      </p:sp>
      <p:sp>
        <p:nvSpPr>
          <p:cNvPr id="55" name="Rectangle 54"/>
          <p:cNvSpPr/>
          <p:nvPr/>
        </p:nvSpPr>
        <p:spPr>
          <a:xfrm>
            <a:off x="10532821" y="5551714"/>
            <a:ext cx="9781104" cy="36791626"/>
          </a:xfrm>
          <a:prstGeom prst="rect">
            <a:avLst/>
          </a:prstGeom>
          <a:solidFill>
            <a:schemeClr val="bg1"/>
          </a:solidFill>
          <a:ln>
            <a:solidFill>
              <a:srgbClr val="361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67"/>
          </a:p>
        </p:txBody>
      </p:sp>
      <p:sp>
        <p:nvSpPr>
          <p:cNvPr id="56" name="Rounded Rectangle 55"/>
          <p:cNvSpPr/>
          <p:nvPr/>
        </p:nvSpPr>
        <p:spPr>
          <a:xfrm>
            <a:off x="10532824" y="6164503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Section #1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564360" y="7382377"/>
            <a:ext cx="9781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10532818" y="14250150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Section #2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0532818" y="15492278"/>
            <a:ext cx="9781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10532817" y="29281527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Section #3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199977" y="5584371"/>
            <a:ext cx="9781104" cy="36758969"/>
          </a:xfrm>
          <a:prstGeom prst="rect">
            <a:avLst/>
          </a:prstGeom>
          <a:solidFill>
            <a:schemeClr val="bg1"/>
          </a:solidFill>
          <a:ln>
            <a:solidFill>
              <a:srgbClr val="361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67"/>
          </a:p>
        </p:txBody>
      </p:sp>
      <p:sp>
        <p:nvSpPr>
          <p:cNvPr id="62" name="TextBox 61"/>
          <p:cNvSpPr txBox="1"/>
          <p:nvPr/>
        </p:nvSpPr>
        <p:spPr>
          <a:xfrm>
            <a:off x="10564360" y="30508274"/>
            <a:ext cx="9781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20847945" y="12976930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Section #4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0847945" y="14213377"/>
            <a:ext cx="9781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20847943" y="24865543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0847944" y="26099175"/>
            <a:ext cx="9781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20847944" y="35025979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20847945" y="36259611"/>
            <a:ext cx="9781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730829" y="2023356"/>
            <a:ext cx="2739934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6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Poster Title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730829" y="3133270"/>
            <a:ext cx="27399341" cy="922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5395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684793" y="4084430"/>
            <a:ext cx="27445377" cy="64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3597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Affiliations and Emails</a:t>
            </a:r>
            <a:endParaRPr lang="en-US" sz="3597" dirty="0">
              <a:solidFill>
                <a:schemeClr val="accent5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1C5DB2-CAC9-3C0E-2A67-BC39DC2D178C}"/>
              </a:ext>
            </a:extLst>
          </p:cNvPr>
          <p:cNvSpPr txBox="1"/>
          <p:nvPr/>
        </p:nvSpPr>
        <p:spPr>
          <a:xfrm>
            <a:off x="2631904" y="128899"/>
            <a:ext cx="25314068" cy="14465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 6</a:t>
            </a:r>
            <a:r>
              <a:rPr lang="en-US" sz="4800" b="1" baseline="30000" dirty="0">
                <a:solidFill>
                  <a:schemeClr val="accent5">
                    <a:lumMod val="50000"/>
                  </a:schemeClr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International Conference on Electrical Machines and Drives</a:t>
            </a:r>
          </a:p>
          <a:p>
            <a:pPr algn="ctr" rtl="1"/>
            <a:r>
              <a:rPr lang="en-US" sz="4000" b="1" dirty="0">
                <a:ln>
                  <a:solidFill>
                    <a:schemeClr val="accent2"/>
                  </a:solidFill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ICEMD 2026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193446" y="6164503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93447" y="7426314"/>
            <a:ext cx="97811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93445" y="21171688"/>
            <a:ext cx="9781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193446" y="19924896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2E7CFB4-5653-40A3-A8AC-66446CEBE8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40" y="128626"/>
            <a:ext cx="1372112" cy="1404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0304E5A-C1E6-9EB5-2820-74F12911FD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7601" y="87888"/>
            <a:ext cx="1485726" cy="1485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12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385</TotalTime>
  <Words>41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 Nazanin</vt:lpstr>
      <vt:lpstr>Calibri</vt:lpstr>
      <vt:lpstr>Calibri Light</vt:lpstr>
      <vt:lpstr>Times New Roman</vt:lpstr>
      <vt:lpstr>Office Theme</vt:lpstr>
      <vt:lpstr>PowerPoint Presentation</vt:lpstr>
    </vt:vector>
  </TitlesOfParts>
  <Company>Mehrdad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Mehrdad</dc:creator>
  <cp:lastModifiedBy>Mahdi Kazemiun</cp:lastModifiedBy>
  <cp:revision>38</cp:revision>
  <dcterms:created xsi:type="dcterms:W3CDTF">2015-08-19T05:47:18Z</dcterms:created>
  <dcterms:modified xsi:type="dcterms:W3CDTF">2026-05-30T20:28:04Z</dcterms:modified>
</cp:coreProperties>
</file>