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814963" cy="42840275"/>
  <p:notesSz cx="6858000" cy="9144000"/>
  <p:defaultTextStyle>
    <a:defPPr>
      <a:defRPr lang="en-US"/>
    </a:defPPr>
    <a:lvl1pPr marL="0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911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821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732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643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553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464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374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1285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38D"/>
    <a:srgbClr val="36174D"/>
    <a:srgbClr val="361B79"/>
    <a:srgbClr val="06A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5" d="100"/>
          <a:sy n="15" d="100"/>
        </p:scale>
        <p:origin x="240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1122" y="7011132"/>
            <a:ext cx="26192719" cy="14914762"/>
          </a:xfrm>
        </p:spPr>
        <p:txBody>
          <a:bodyPr anchor="b"/>
          <a:lstStyle>
            <a:lvl1pPr algn="ctr">
              <a:defRPr sz="202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1871" y="22501064"/>
            <a:ext cx="23111222" cy="10343147"/>
          </a:xfrm>
        </p:spPr>
        <p:txBody>
          <a:bodyPr/>
          <a:lstStyle>
            <a:lvl1pPr marL="0" indent="0" algn="ctr">
              <a:buNone/>
              <a:defRPr sz="8088"/>
            </a:lvl1pPr>
            <a:lvl2pPr marL="1540764" indent="0" algn="ctr">
              <a:buNone/>
              <a:defRPr sz="6740"/>
            </a:lvl2pPr>
            <a:lvl3pPr marL="3081528" indent="0" algn="ctr">
              <a:buNone/>
              <a:defRPr sz="6066"/>
            </a:lvl3pPr>
            <a:lvl4pPr marL="4622292" indent="0" algn="ctr">
              <a:buNone/>
              <a:defRPr sz="5392"/>
            </a:lvl4pPr>
            <a:lvl5pPr marL="6163056" indent="0" algn="ctr">
              <a:buNone/>
              <a:defRPr sz="5392"/>
            </a:lvl5pPr>
            <a:lvl6pPr marL="7703820" indent="0" algn="ctr">
              <a:buNone/>
              <a:defRPr sz="5392"/>
            </a:lvl6pPr>
            <a:lvl7pPr marL="9244584" indent="0" algn="ctr">
              <a:buNone/>
              <a:defRPr sz="5392"/>
            </a:lvl7pPr>
            <a:lvl8pPr marL="10785348" indent="0" algn="ctr">
              <a:buNone/>
              <a:defRPr sz="5392"/>
            </a:lvl8pPr>
            <a:lvl9pPr marL="12326112" indent="0" algn="ctr">
              <a:buNone/>
              <a:defRPr sz="53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9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051960" y="2280848"/>
            <a:ext cx="6644476" cy="363051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18530" y="2280848"/>
            <a:ext cx="19548242" cy="363051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1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481" y="10680331"/>
            <a:ext cx="26577906" cy="17820361"/>
          </a:xfrm>
        </p:spPr>
        <p:txBody>
          <a:bodyPr anchor="b"/>
          <a:lstStyle>
            <a:lvl1pPr>
              <a:defRPr sz="202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2481" y="28669280"/>
            <a:ext cx="26577906" cy="9371307"/>
          </a:xfrm>
        </p:spPr>
        <p:txBody>
          <a:bodyPr/>
          <a:lstStyle>
            <a:lvl1pPr marL="0" indent="0">
              <a:buNone/>
              <a:defRPr sz="8088">
                <a:solidFill>
                  <a:schemeClr val="tx1"/>
                </a:solidFill>
              </a:defRPr>
            </a:lvl1pPr>
            <a:lvl2pPr marL="1540764" indent="0">
              <a:buNone/>
              <a:defRPr sz="6740">
                <a:solidFill>
                  <a:schemeClr val="tx1">
                    <a:tint val="75000"/>
                  </a:schemeClr>
                </a:solidFill>
              </a:defRPr>
            </a:lvl2pPr>
            <a:lvl3pPr marL="3081528" indent="0">
              <a:buNone/>
              <a:defRPr sz="6066">
                <a:solidFill>
                  <a:schemeClr val="tx1">
                    <a:tint val="75000"/>
                  </a:schemeClr>
                </a:solidFill>
              </a:defRPr>
            </a:lvl3pPr>
            <a:lvl4pPr marL="4622292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4pPr>
            <a:lvl5pPr marL="6163056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5pPr>
            <a:lvl6pPr marL="7703820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6pPr>
            <a:lvl7pPr marL="9244584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7pPr>
            <a:lvl8pPr marL="10785348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8pPr>
            <a:lvl9pPr marL="12326112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18529" y="11404240"/>
            <a:ext cx="13096359" cy="271817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00075" y="11404240"/>
            <a:ext cx="13096359" cy="271817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5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280857"/>
            <a:ext cx="26577906" cy="82804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2546" y="10501820"/>
            <a:ext cx="13036172" cy="5146780"/>
          </a:xfrm>
        </p:spPr>
        <p:txBody>
          <a:bodyPr anchor="b"/>
          <a:lstStyle>
            <a:lvl1pPr marL="0" indent="0">
              <a:buNone/>
              <a:defRPr sz="8088" b="1"/>
            </a:lvl1pPr>
            <a:lvl2pPr marL="1540764" indent="0">
              <a:buNone/>
              <a:defRPr sz="6740" b="1"/>
            </a:lvl2pPr>
            <a:lvl3pPr marL="3081528" indent="0">
              <a:buNone/>
              <a:defRPr sz="6066" b="1"/>
            </a:lvl3pPr>
            <a:lvl4pPr marL="4622292" indent="0">
              <a:buNone/>
              <a:defRPr sz="5392" b="1"/>
            </a:lvl4pPr>
            <a:lvl5pPr marL="6163056" indent="0">
              <a:buNone/>
              <a:defRPr sz="5392" b="1"/>
            </a:lvl5pPr>
            <a:lvl6pPr marL="7703820" indent="0">
              <a:buNone/>
              <a:defRPr sz="5392" b="1"/>
            </a:lvl6pPr>
            <a:lvl7pPr marL="9244584" indent="0">
              <a:buNone/>
              <a:defRPr sz="5392" b="1"/>
            </a:lvl7pPr>
            <a:lvl8pPr marL="10785348" indent="0">
              <a:buNone/>
              <a:defRPr sz="5392" b="1"/>
            </a:lvl8pPr>
            <a:lvl9pPr marL="12326112" indent="0">
              <a:buNone/>
              <a:defRPr sz="53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22546" y="15648601"/>
            <a:ext cx="13036172" cy="230167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00077" y="10501820"/>
            <a:ext cx="13100373" cy="5146780"/>
          </a:xfrm>
        </p:spPr>
        <p:txBody>
          <a:bodyPr anchor="b"/>
          <a:lstStyle>
            <a:lvl1pPr marL="0" indent="0">
              <a:buNone/>
              <a:defRPr sz="8088" b="1"/>
            </a:lvl1pPr>
            <a:lvl2pPr marL="1540764" indent="0">
              <a:buNone/>
              <a:defRPr sz="6740" b="1"/>
            </a:lvl2pPr>
            <a:lvl3pPr marL="3081528" indent="0">
              <a:buNone/>
              <a:defRPr sz="6066" b="1"/>
            </a:lvl3pPr>
            <a:lvl4pPr marL="4622292" indent="0">
              <a:buNone/>
              <a:defRPr sz="5392" b="1"/>
            </a:lvl4pPr>
            <a:lvl5pPr marL="6163056" indent="0">
              <a:buNone/>
              <a:defRPr sz="5392" b="1"/>
            </a:lvl5pPr>
            <a:lvl6pPr marL="7703820" indent="0">
              <a:buNone/>
              <a:defRPr sz="5392" b="1"/>
            </a:lvl6pPr>
            <a:lvl7pPr marL="9244584" indent="0">
              <a:buNone/>
              <a:defRPr sz="5392" b="1"/>
            </a:lvl7pPr>
            <a:lvl8pPr marL="10785348" indent="0">
              <a:buNone/>
              <a:defRPr sz="5392" b="1"/>
            </a:lvl8pPr>
            <a:lvl9pPr marL="12326112" indent="0">
              <a:buNone/>
              <a:defRPr sz="53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00077" y="15648601"/>
            <a:ext cx="13100373" cy="230167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8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9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3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856018"/>
            <a:ext cx="9938628" cy="9996064"/>
          </a:xfrm>
        </p:spPr>
        <p:txBody>
          <a:bodyPr anchor="b"/>
          <a:lstStyle>
            <a:lvl1pPr>
              <a:defRPr sz="10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0373" y="6168216"/>
            <a:ext cx="15600075" cy="30444362"/>
          </a:xfrm>
        </p:spPr>
        <p:txBody>
          <a:bodyPr/>
          <a:lstStyle>
            <a:lvl1pPr>
              <a:defRPr sz="10784"/>
            </a:lvl1pPr>
            <a:lvl2pPr>
              <a:defRPr sz="9436"/>
            </a:lvl2pPr>
            <a:lvl3pPr>
              <a:defRPr sz="8088"/>
            </a:lvl3pPr>
            <a:lvl4pPr>
              <a:defRPr sz="6740"/>
            </a:lvl4pPr>
            <a:lvl5pPr>
              <a:defRPr sz="6740"/>
            </a:lvl5pPr>
            <a:lvl6pPr>
              <a:defRPr sz="6740"/>
            </a:lvl6pPr>
            <a:lvl7pPr>
              <a:defRPr sz="6740"/>
            </a:lvl7pPr>
            <a:lvl8pPr>
              <a:defRPr sz="6740"/>
            </a:lvl8pPr>
            <a:lvl9pPr>
              <a:defRPr sz="67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542" y="12852082"/>
            <a:ext cx="9938628" cy="23810073"/>
          </a:xfrm>
        </p:spPr>
        <p:txBody>
          <a:bodyPr/>
          <a:lstStyle>
            <a:lvl1pPr marL="0" indent="0">
              <a:buNone/>
              <a:defRPr sz="5392"/>
            </a:lvl1pPr>
            <a:lvl2pPr marL="1540764" indent="0">
              <a:buNone/>
              <a:defRPr sz="4718"/>
            </a:lvl2pPr>
            <a:lvl3pPr marL="3081528" indent="0">
              <a:buNone/>
              <a:defRPr sz="4044"/>
            </a:lvl3pPr>
            <a:lvl4pPr marL="4622292" indent="0">
              <a:buNone/>
              <a:defRPr sz="3370"/>
            </a:lvl4pPr>
            <a:lvl5pPr marL="6163056" indent="0">
              <a:buNone/>
              <a:defRPr sz="3370"/>
            </a:lvl5pPr>
            <a:lvl6pPr marL="7703820" indent="0">
              <a:buNone/>
              <a:defRPr sz="3370"/>
            </a:lvl6pPr>
            <a:lvl7pPr marL="9244584" indent="0">
              <a:buNone/>
              <a:defRPr sz="3370"/>
            </a:lvl7pPr>
            <a:lvl8pPr marL="10785348" indent="0">
              <a:buNone/>
              <a:defRPr sz="3370"/>
            </a:lvl8pPr>
            <a:lvl9pPr marL="12326112" indent="0">
              <a:buNone/>
              <a:defRPr sz="33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5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856018"/>
            <a:ext cx="9938628" cy="9996064"/>
          </a:xfrm>
        </p:spPr>
        <p:txBody>
          <a:bodyPr anchor="b"/>
          <a:lstStyle>
            <a:lvl1pPr>
              <a:defRPr sz="10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100373" y="6168216"/>
            <a:ext cx="15600075" cy="30444362"/>
          </a:xfrm>
        </p:spPr>
        <p:txBody>
          <a:bodyPr anchor="t"/>
          <a:lstStyle>
            <a:lvl1pPr marL="0" indent="0">
              <a:buNone/>
              <a:defRPr sz="10784"/>
            </a:lvl1pPr>
            <a:lvl2pPr marL="1540764" indent="0">
              <a:buNone/>
              <a:defRPr sz="9436"/>
            </a:lvl2pPr>
            <a:lvl3pPr marL="3081528" indent="0">
              <a:buNone/>
              <a:defRPr sz="8088"/>
            </a:lvl3pPr>
            <a:lvl4pPr marL="4622292" indent="0">
              <a:buNone/>
              <a:defRPr sz="6740"/>
            </a:lvl4pPr>
            <a:lvl5pPr marL="6163056" indent="0">
              <a:buNone/>
              <a:defRPr sz="6740"/>
            </a:lvl5pPr>
            <a:lvl6pPr marL="7703820" indent="0">
              <a:buNone/>
              <a:defRPr sz="6740"/>
            </a:lvl6pPr>
            <a:lvl7pPr marL="9244584" indent="0">
              <a:buNone/>
              <a:defRPr sz="6740"/>
            </a:lvl7pPr>
            <a:lvl8pPr marL="10785348" indent="0">
              <a:buNone/>
              <a:defRPr sz="6740"/>
            </a:lvl8pPr>
            <a:lvl9pPr marL="12326112" indent="0">
              <a:buNone/>
              <a:defRPr sz="67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542" y="12852082"/>
            <a:ext cx="9938628" cy="23810073"/>
          </a:xfrm>
        </p:spPr>
        <p:txBody>
          <a:bodyPr/>
          <a:lstStyle>
            <a:lvl1pPr marL="0" indent="0">
              <a:buNone/>
              <a:defRPr sz="5392"/>
            </a:lvl1pPr>
            <a:lvl2pPr marL="1540764" indent="0">
              <a:buNone/>
              <a:defRPr sz="4718"/>
            </a:lvl2pPr>
            <a:lvl3pPr marL="3081528" indent="0">
              <a:buNone/>
              <a:defRPr sz="4044"/>
            </a:lvl3pPr>
            <a:lvl4pPr marL="4622292" indent="0">
              <a:buNone/>
              <a:defRPr sz="3370"/>
            </a:lvl4pPr>
            <a:lvl5pPr marL="6163056" indent="0">
              <a:buNone/>
              <a:defRPr sz="3370"/>
            </a:lvl5pPr>
            <a:lvl6pPr marL="7703820" indent="0">
              <a:buNone/>
              <a:defRPr sz="3370"/>
            </a:lvl6pPr>
            <a:lvl7pPr marL="9244584" indent="0">
              <a:buNone/>
              <a:defRPr sz="3370"/>
            </a:lvl7pPr>
            <a:lvl8pPr marL="10785348" indent="0">
              <a:buNone/>
              <a:defRPr sz="3370"/>
            </a:lvl8pPr>
            <a:lvl9pPr marL="12326112" indent="0">
              <a:buNone/>
              <a:defRPr sz="33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2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18529" y="2280857"/>
            <a:ext cx="26577906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8529" y="11404240"/>
            <a:ext cx="26577906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18529" y="39706598"/>
            <a:ext cx="693336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7457" y="39706598"/>
            <a:ext cx="10400050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63067" y="39706598"/>
            <a:ext cx="693336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2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81528" rtl="0" eaLnBrk="1" latinLnBrk="0" hangingPunct="1">
        <a:lnSpc>
          <a:spcPct val="90000"/>
        </a:lnSpc>
        <a:spcBef>
          <a:spcPct val="0"/>
        </a:spcBef>
        <a:buNone/>
        <a:defRPr sz="148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70382" indent="-770382" algn="l" defTabSz="3081528" rtl="0" eaLnBrk="1" latinLnBrk="0" hangingPunct="1">
        <a:lnSpc>
          <a:spcPct val="90000"/>
        </a:lnSpc>
        <a:spcBef>
          <a:spcPts val="3370"/>
        </a:spcBef>
        <a:buFont typeface="Arial" panose="020B0604020202020204" pitchFamily="34" charset="0"/>
        <a:buChar char="•"/>
        <a:defRPr sz="9436" kern="1200">
          <a:solidFill>
            <a:schemeClr val="tx1"/>
          </a:solidFill>
          <a:latin typeface="+mn-lt"/>
          <a:ea typeface="+mn-ea"/>
          <a:cs typeface="+mn-cs"/>
        </a:defRPr>
      </a:lvl1pPr>
      <a:lvl2pPr marL="2311146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8088" kern="1200">
          <a:solidFill>
            <a:schemeClr val="tx1"/>
          </a:solidFill>
          <a:latin typeface="+mn-lt"/>
          <a:ea typeface="+mn-ea"/>
          <a:cs typeface="+mn-cs"/>
        </a:defRPr>
      </a:lvl2pPr>
      <a:lvl3pPr marL="3851910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740" kern="1200">
          <a:solidFill>
            <a:schemeClr val="tx1"/>
          </a:solidFill>
          <a:latin typeface="+mn-lt"/>
          <a:ea typeface="+mn-ea"/>
          <a:cs typeface="+mn-cs"/>
        </a:defRPr>
      </a:lvl3pPr>
      <a:lvl4pPr marL="5392674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4pPr>
      <a:lvl5pPr marL="6933438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5pPr>
      <a:lvl6pPr marL="8474202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6pPr>
      <a:lvl7pPr marL="10014966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7pPr>
      <a:lvl8pPr marL="11555730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8pPr>
      <a:lvl9pPr marL="13096494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1pPr>
      <a:lvl2pPr marL="1540764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2pPr>
      <a:lvl3pPr marL="3081528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3pPr>
      <a:lvl4pPr marL="4622292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4pPr>
      <a:lvl5pPr marL="6163056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5pPr>
      <a:lvl6pPr marL="7703820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6pPr>
      <a:lvl7pPr marL="9244584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7pPr>
      <a:lvl8pPr marL="10785348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8pPr>
      <a:lvl9pPr marL="12326112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617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AC39B0-3751-2C11-FC44-B0EDAB4F3CB7}"/>
              </a:ext>
            </a:extLst>
          </p:cNvPr>
          <p:cNvSpPr/>
          <p:nvPr/>
        </p:nvSpPr>
        <p:spPr>
          <a:xfrm>
            <a:off x="0" y="0"/>
            <a:ext cx="30814963" cy="427113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5D461DD1-8E47-81C9-F4FA-22BBBB533CCB}"/>
              </a:ext>
            </a:extLst>
          </p:cNvPr>
          <p:cNvSpPr/>
          <p:nvPr/>
        </p:nvSpPr>
        <p:spPr>
          <a:xfrm rot="10800000">
            <a:off x="231260" y="56197"/>
            <a:ext cx="29983696" cy="1558154"/>
          </a:xfrm>
          <a:prstGeom prst="round2Same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9BF2A2-4C32-1AFF-0260-4471CF8555E1}"/>
              </a:ext>
            </a:extLst>
          </p:cNvPr>
          <p:cNvSpPr/>
          <p:nvPr/>
        </p:nvSpPr>
        <p:spPr>
          <a:xfrm>
            <a:off x="231260" y="1744980"/>
            <a:ext cx="30352441" cy="3442891"/>
          </a:xfrm>
          <a:prstGeom prst="round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0532821" y="5551714"/>
            <a:ext cx="9781104" cy="36791626"/>
          </a:xfrm>
          <a:prstGeom prst="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>
              <a:cs typeface="B Nazanin" panose="00000400000000000000" pitchFamily="2" charset="-78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0532824" y="6164503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0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بخش 1</a:t>
            </a:r>
            <a:endParaRPr lang="en-US" sz="50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564360" y="7382377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0532818" y="14250150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8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بخش 2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0532818" y="15492278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10532817" y="29281527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8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بخش 3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564360" y="30508274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0829" y="2023356"/>
            <a:ext cx="27399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عنوان پوستر</a:t>
            </a:r>
            <a:endParaRPr lang="en-US" sz="6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30829" y="3133270"/>
            <a:ext cx="27399341" cy="92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395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نویسندگان</a:t>
            </a:r>
            <a:endParaRPr lang="en-US" sz="5395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4793" y="4084430"/>
            <a:ext cx="27445377" cy="64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597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موسسات وابسته و ایمیل</a:t>
            </a:r>
            <a:endParaRPr lang="en-US" sz="3597" dirty="0">
              <a:solidFill>
                <a:schemeClr val="accent5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1C5DB2-CAC9-3C0E-2A67-BC39DC2D178C}"/>
              </a:ext>
            </a:extLst>
          </p:cNvPr>
          <p:cNvSpPr txBox="1"/>
          <p:nvPr/>
        </p:nvSpPr>
        <p:spPr>
          <a:xfrm>
            <a:off x="600007" y="128899"/>
            <a:ext cx="27345965" cy="1446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chemeClr val="accent5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B Titr" panose="00000700000000000000" pitchFamily="2" charset="-78"/>
              </a:rPr>
              <a:t>ششمین کنفرانس بین‌المللی ماشین‌ها و محرکه‌های الکتریکی</a:t>
            </a:r>
            <a:endParaRPr lang="en-US" sz="4000" b="1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algn="ctr" rtl="1"/>
            <a:r>
              <a:rPr lang="en-US" sz="40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B Nazanin" panose="00000400000000000000" pitchFamily="2" charset="-78"/>
              </a:rPr>
              <a:t>ICEMD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04E5A-C1E6-9EB5-2820-74F12911F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7601" y="87888"/>
            <a:ext cx="1485726" cy="14857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DBE112-9770-B308-FB34-DA2A47FBEF2E}"/>
              </a:ext>
            </a:extLst>
          </p:cNvPr>
          <p:cNvSpPr/>
          <p:nvPr/>
        </p:nvSpPr>
        <p:spPr>
          <a:xfrm>
            <a:off x="263039" y="5551714"/>
            <a:ext cx="9781104" cy="36791626"/>
          </a:xfrm>
          <a:prstGeom prst="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>
              <a:cs typeface="B Nazanin" panose="00000400000000000000" pitchFamily="2" charset="-78"/>
            </a:endParaRPr>
          </a:p>
        </p:txBody>
      </p:sp>
      <p:sp>
        <p:nvSpPr>
          <p:cNvPr id="5" name="Rounded Rectangle 62">
            <a:extLst>
              <a:ext uri="{FF2B5EF4-FFF2-40B4-BE49-F238E27FC236}">
                <a16:creationId xmlns:a16="http://schemas.microsoft.com/office/drawing/2014/main" id="{C5AD556F-F163-3513-1D4E-C8B62D20AE1B}"/>
              </a:ext>
            </a:extLst>
          </p:cNvPr>
          <p:cNvSpPr/>
          <p:nvPr/>
        </p:nvSpPr>
        <p:spPr>
          <a:xfrm>
            <a:off x="308385" y="12944273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8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بخش 4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69EC80-8CC3-524D-578E-D5609F59892C}"/>
              </a:ext>
            </a:extLst>
          </p:cNvPr>
          <p:cNvSpPr txBox="1"/>
          <p:nvPr/>
        </p:nvSpPr>
        <p:spPr>
          <a:xfrm>
            <a:off x="308385" y="14180720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1" name="Rounded Rectangle 64">
            <a:extLst>
              <a:ext uri="{FF2B5EF4-FFF2-40B4-BE49-F238E27FC236}">
                <a16:creationId xmlns:a16="http://schemas.microsoft.com/office/drawing/2014/main" id="{B91DCA52-54D2-43A1-71A3-868F306A141F}"/>
              </a:ext>
            </a:extLst>
          </p:cNvPr>
          <p:cNvSpPr/>
          <p:nvPr/>
        </p:nvSpPr>
        <p:spPr>
          <a:xfrm>
            <a:off x="308383" y="24832886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0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نتایج</a:t>
            </a:r>
            <a:endParaRPr lang="en-US" sz="50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DDCB38-C122-82C0-F8DB-FA89657AE209}"/>
              </a:ext>
            </a:extLst>
          </p:cNvPr>
          <p:cNvSpPr txBox="1"/>
          <p:nvPr/>
        </p:nvSpPr>
        <p:spPr>
          <a:xfrm>
            <a:off x="308384" y="26066518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3" name="Rounded Rectangle 66">
            <a:extLst>
              <a:ext uri="{FF2B5EF4-FFF2-40B4-BE49-F238E27FC236}">
                <a16:creationId xmlns:a16="http://schemas.microsoft.com/office/drawing/2014/main" id="{3380819C-29C0-FB8E-B264-F6088F5797CA}"/>
              </a:ext>
            </a:extLst>
          </p:cNvPr>
          <p:cNvSpPr/>
          <p:nvPr/>
        </p:nvSpPr>
        <p:spPr>
          <a:xfrm>
            <a:off x="308384" y="34993322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8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منابع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75128C-7858-5A61-C400-AF1BA266752B}"/>
              </a:ext>
            </a:extLst>
          </p:cNvPr>
          <p:cNvSpPr txBox="1"/>
          <p:nvPr/>
        </p:nvSpPr>
        <p:spPr>
          <a:xfrm>
            <a:off x="308385" y="36226954"/>
            <a:ext cx="978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C876C6-C222-3253-7EE9-BEE1E9225FE3}"/>
              </a:ext>
            </a:extLst>
          </p:cNvPr>
          <p:cNvSpPr/>
          <p:nvPr/>
        </p:nvSpPr>
        <p:spPr>
          <a:xfrm>
            <a:off x="20770821" y="5551714"/>
            <a:ext cx="9781104" cy="36758969"/>
          </a:xfrm>
          <a:prstGeom prst="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>
              <a:cs typeface="B Nazanin" panose="00000400000000000000" pitchFamily="2" charset="-78"/>
            </a:endParaRP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D63B8CC1-421D-58D8-87FC-345BFE341455}"/>
              </a:ext>
            </a:extLst>
          </p:cNvPr>
          <p:cNvSpPr/>
          <p:nvPr/>
        </p:nvSpPr>
        <p:spPr>
          <a:xfrm>
            <a:off x="20764290" y="6131846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0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چکیده</a:t>
            </a:r>
            <a:endParaRPr lang="en-US" sz="50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FA888F-9C9B-7682-B0FC-1959B446B8D6}"/>
              </a:ext>
            </a:extLst>
          </p:cNvPr>
          <p:cNvSpPr txBox="1"/>
          <p:nvPr/>
        </p:nvSpPr>
        <p:spPr>
          <a:xfrm>
            <a:off x="20764291" y="7393657"/>
            <a:ext cx="9781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30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EA787A-64C1-E835-4145-4A676BD8A2B1}"/>
              </a:ext>
            </a:extLst>
          </p:cNvPr>
          <p:cNvSpPr txBox="1"/>
          <p:nvPr/>
        </p:nvSpPr>
        <p:spPr>
          <a:xfrm>
            <a:off x="20764289" y="21139031"/>
            <a:ext cx="9781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محتوا</a:t>
            </a:r>
            <a:endParaRPr lang="en-US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20" name="Rounded Rectangle 53">
            <a:extLst>
              <a:ext uri="{FF2B5EF4-FFF2-40B4-BE49-F238E27FC236}">
                <a16:creationId xmlns:a16="http://schemas.microsoft.com/office/drawing/2014/main" id="{0D37135D-22EC-E42A-958E-426DE6CF5505}"/>
              </a:ext>
            </a:extLst>
          </p:cNvPr>
          <p:cNvSpPr/>
          <p:nvPr/>
        </p:nvSpPr>
        <p:spPr>
          <a:xfrm>
            <a:off x="20764290" y="19892239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0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مقدمه</a:t>
            </a:r>
            <a:endParaRPr lang="en-US" sz="50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512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</TotalTime>
  <Words>36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 Nazanin</vt:lpstr>
      <vt:lpstr>Calibri</vt:lpstr>
      <vt:lpstr>Calibri Light</vt:lpstr>
      <vt:lpstr>Times New Roman</vt:lpstr>
      <vt:lpstr>Office Theme</vt:lpstr>
      <vt:lpstr>PowerPoint Presentation</vt:lpstr>
    </vt:vector>
  </TitlesOfParts>
  <Company>Mehrdad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Mehrdad</dc:creator>
  <cp:lastModifiedBy>Mahdi Kazemiun</cp:lastModifiedBy>
  <cp:revision>41</cp:revision>
  <dcterms:created xsi:type="dcterms:W3CDTF">2015-08-19T05:47:18Z</dcterms:created>
  <dcterms:modified xsi:type="dcterms:W3CDTF">2026-07-12T11:39:54Z</dcterms:modified>
</cp:coreProperties>
</file>